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931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277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45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318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43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15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194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3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64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2045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37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048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3" y="1851025"/>
            <a:ext cx="3343275" cy="315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1"/>
          <p:cNvSpPr txBox="1">
            <a:spLocks noChangeArrowheads="1"/>
          </p:cNvSpPr>
          <p:nvPr/>
        </p:nvSpPr>
        <p:spPr bwMode="auto">
          <a:xfrm>
            <a:off x="2041248" y="1155700"/>
            <a:ext cx="5047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FGF-4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E. coli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M30-131)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239226" y="5519294"/>
            <a:ext cx="7129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of cell proliferation in NHDF cells 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FGF-4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45453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2013-02-18T11:12:24Z</dcterms:created>
  <dcterms:modified xsi:type="dcterms:W3CDTF">2015-03-12T14:50:32Z</dcterms:modified>
</cp:coreProperties>
</file>